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9" r:id="rId4"/>
    <p:sldId id="257" r:id="rId5"/>
    <p:sldId id="264" r:id="rId6"/>
  </p:sldIdLst>
  <p:sldSz cx="9144000" cy="6858000" type="screen4x3"/>
  <p:notesSz cx="6858000" cy="9144000"/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107A"/>
    <a:srgbClr val="1E0FE7"/>
    <a:srgbClr val="1A0D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7" autoAdjust="0"/>
    <p:restoredTop sz="94660" autoAdjust="0"/>
  </p:normalViewPr>
  <p:slideViewPr>
    <p:cSldViewPr>
      <p:cViewPr>
        <p:scale>
          <a:sx n="64" d="100"/>
          <a:sy n="64" d="100"/>
        </p:scale>
        <p:origin x="-876" y="-174"/>
      </p:cViewPr>
      <p:guideLst>
        <p:guide orient="horz" pos="2223"/>
        <p:guide pos="286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18" y="2130526"/>
            <a:ext cx="7772603" cy="147009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36" y="3886380"/>
            <a:ext cx="6400967" cy="175268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6795135"/>
            <a:ext cx="9144000" cy="233680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32" y="4407106"/>
            <a:ext cx="7772603" cy="136213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32" y="2906848"/>
            <a:ext cx="7772603" cy="1500256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1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3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5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1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6838315"/>
            <a:ext cx="9144000" cy="190500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8623202" y="477378"/>
            <a:ext cx="521037" cy="575957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515173" y="477378"/>
            <a:ext cx="54014" cy="575957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12" y="1600276"/>
            <a:ext cx="4038705" cy="452617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321" y="1600276"/>
            <a:ext cx="4038705" cy="452617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6838315"/>
            <a:ext cx="9144000" cy="190500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623202" y="477378"/>
            <a:ext cx="521037" cy="575957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8515173" y="477378"/>
            <a:ext cx="54014" cy="575957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14" y="273061"/>
            <a:ext cx="3008392" cy="116210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143" y="273065"/>
            <a:ext cx="5111883" cy="5853385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14" y="1435170"/>
            <a:ext cx="3008392" cy="4691280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165" indent="0">
              <a:buNone/>
              <a:defRPr sz="1200"/>
            </a:lvl4pPr>
            <a:lvl5pPr marL="2437765" indent="0">
              <a:buNone/>
              <a:defRPr sz="1200"/>
            </a:lvl5pPr>
            <a:lvl6pPr marL="3047365" indent="0">
              <a:buNone/>
              <a:defRPr sz="1200"/>
            </a:lvl6pPr>
            <a:lvl7pPr marL="3656965" indent="0">
              <a:buNone/>
              <a:defRPr sz="1200"/>
            </a:lvl7pPr>
            <a:lvl8pPr marL="4266565" indent="0">
              <a:buNone/>
              <a:defRPr sz="1200"/>
            </a:lvl8pPr>
            <a:lvl9pPr marL="4876165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335" y="4800823"/>
            <a:ext cx="5486543" cy="56676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335" y="612803"/>
            <a:ext cx="5486543" cy="4114991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700"/>
            </a:lvl2pPr>
            <a:lvl3pPr marL="1219200" indent="0">
              <a:buNone/>
              <a:defRPr sz="3200"/>
            </a:lvl3pPr>
            <a:lvl4pPr marL="1828165" indent="0">
              <a:buNone/>
              <a:defRPr sz="2700"/>
            </a:lvl4pPr>
            <a:lvl5pPr marL="2437765" indent="0">
              <a:buNone/>
              <a:defRPr sz="2700"/>
            </a:lvl5pPr>
            <a:lvl6pPr marL="3047365" indent="0">
              <a:buNone/>
              <a:defRPr sz="2700"/>
            </a:lvl6pPr>
            <a:lvl7pPr marL="3656965" indent="0">
              <a:buNone/>
              <a:defRPr sz="2700"/>
            </a:lvl7pPr>
            <a:lvl8pPr marL="4266565" indent="0">
              <a:buNone/>
              <a:defRPr sz="2700"/>
            </a:lvl8pPr>
            <a:lvl9pPr marL="4876165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335" y="5367588"/>
            <a:ext cx="5486543" cy="804900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165" indent="0">
              <a:buNone/>
              <a:defRPr sz="1200"/>
            </a:lvl4pPr>
            <a:lvl5pPr marL="2437765" indent="0">
              <a:buNone/>
              <a:defRPr sz="1200"/>
            </a:lvl5pPr>
            <a:lvl6pPr marL="3047365" indent="0">
              <a:buNone/>
              <a:defRPr sz="1200"/>
            </a:lvl6pPr>
            <a:lvl7pPr marL="3656965" indent="0">
              <a:buNone/>
              <a:defRPr sz="1200"/>
            </a:lvl7pPr>
            <a:lvl8pPr marL="4266565" indent="0">
              <a:buNone/>
              <a:defRPr sz="1200"/>
            </a:lvl8pPr>
            <a:lvl9pPr marL="4876165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573" y="274653"/>
            <a:ext cx="2057454" cy="5851796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12" y="274653"/>
            <a:ext cx="6019957" cy="5851796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12" y="274650"/>
            <a:ext cx="8229815" cy="1143053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12" y="1600276"/>
            <a:ext cx="8229815" cy="4526173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12" y="6356647"/>
            <a:ext cx="2133656" cy="365142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82" y="6356647"/>
            <a:ext cx="2895675" cy="365142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371" y="6356647"/>
            <a:ext cx="2133656" cy="365142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29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5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1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3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33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1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7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3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5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1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-45720" y="2061210"/>
            <a:ext cx="9190990" cy="2360930"/>
          </a:xfrm>
          <a:prstGeom prst="rect">
            <a:avLst/>
          </a:prstGeom>
          <a:solidFill>
            <a:srgbClr val="15107A"/>
          </a:solidFill>
          <a:ln w="9525">
            <a:noFill/>
            <a:miter lim="800000"/>
          </a:ln>
        </p:spPr>
        <p:txBody>
          <a:bodyPr lIns="121917" tIns="60958" rIns="121917" bIns="60958" anchor="ctr"/>
          <a:lstStyle/>
          <a:p>
            <a:pPr algn="ctr"/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9"/>
          <p:cNvCxnSpPr>
            <a:cxnSpLocks noChangeShapeType="1"/>
          </p:cNvCxnSpPr>
          <p:nvPr/>
        </p:nvCxnSpPr>
        <p:spPr bwMode="auto">
          <a:xfrm>
            <a:off x="-1523047" y="9145482"/>
            <a:ext cx="13103073" cy="0"/>
          </a:xfrm>
          <a:prstGeom prst="line">
            <a:avLst/>
          </a:prstGeom>
          <a:noFill/>
          <a:ln w="38100">
            <a:solidFill>
              <a:schemeClr val="accent5">
                <a:lumMod val="50000"/>
              </a:schemeClr>
            </a:solidFill>
            <a:round/>
          </a:ln>
        </p:spPr>
      </p:cxnSp>
      <p:sp>
        <p:nvSpPr>
          <p:cNvPr id="13" name="TextBox 12"/>
          <p:cNvSpPr txBox="1"/>
          <p:nvPr/>
        </p:nvSpPr>
        <p:spPr>
          <a:xfrm>
            <a:off x="-395635" y="2709079"/>
            <a:ext cx="9649072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全国高等职业院校“发明杯”创新创业大赛</a:t>
            </a:r>
            <a:endParaRPr lang="zh-CN" altLang="en-US" sz="3200" b="1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2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上传作品操作指南</a:t>
            </a:r>
            <a:endParaRPr lang="zh-CN" altLang="en-US" sz="3200" b="1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8"/>
          <p:cNvSpPr>
            <a:spLocks noGrp="1"/>
          </p:cNvSpPr>
          <p:nvPr>
            <p:ph type="title" idx="4294967295"/>
          </p:nvPr>
        </p:nvSpPr>
        <p:spPr>
          <a:xfrm>
            <a:off x="235903" y="189230"/>
            <a:ext cx="3484880" cy="995045"/>
          </a:xfrm>
        </p:spPr>
        <p:txBody>
          <a:bodyPr>
            <a:norm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一、上传作品操作步骤：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9748" y="2058035"/>
            <a:ext cx="7223760" cy="2080260"/>
          </a:xfrm>
          <a:prstGeom prst="rect">
            <a:avLst/>
          </a:prstGeom>
        </p:spPr>
      </p:pic>
      <p:sp>
        <p:nvSpPr>
          <p:cNvPr id="3" name="标题 8"/>
          <p:cNvSpPr>
            <a:spLocks noGrp="1"/>
          </p:cNvSpPr>
          <p:nvPr/>
        </p:nvSpPr>
        <p:spPr>
          <a:xfrm>
            <a:off x="405130" y="1027430"/>
            <a:ext cx="8505825" cy="74358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登录系统后点击左侧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上传作品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”----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新增作品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，填写内容点击保存，如下图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340" y="4318000"/>
            <a:ext cx="4676775" cy="2409190"/>
          </a:xfrm>
          <a:prstGeom prst="rect">
            <a:avLst/>
          </a:prstGeom>
        </p:spPr>
      </p:pic>
      <p:sp>
        <p:nvSpPr>
          <p:cNvPr id="7" name="下箭头 6"/>
          <p:cNvSpPr/>
          <p:nvPr/>
        </p:nvSpPr>
        <p:spPr>
          <a:xfrm>
            <a:off x="3951605" y="3978275"/>
            <a:ext cx="360045" cy="484505"/>
          </a:xfrm>
          <a:prstGeom prst="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title" idx="4294967295"/>
          </p:nvPr>
        </p:nvSpPr>
        <p:spPr>
          <a:xfrm>
            <a:off x="136525" y="220345"/>
            <a:ext cx="2307590" cy="897255"/>
          </a:xfrm>
        </p:spPr>
        <p:txBody>
          <a:bodyPr>
            <a:normAutofit/>
          </a:bodyPr>
          <a:lstStyle/>
          <a:p>
            <a:pPr algn="l"/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二、附件上传</a:t>
            </a:r>
            <a:endParaRPr lang="zh-CN" altLang="en-US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9555" y="2072640"/>
            <a:ext cx="8816975" cy="2915285"/>
          </a:xfrm>
          <a:prstGeom prst="rect">
            <a:avLst/>
          </a:prstGeom>
        </p:spPr>
      </p:pic>
      <p:sp>
        <p:nvSpPr>
          <p:cNvPr id="12" name="标题 8"/>
          <p:cNvSpPr>
            <a:spLocks noGrp="1"/>
          </p:cNvSpPr>
          <p:nvPr/>
        </p:nvSpPr>
        <p:spPr>
          <a:xfrm>
            <a:off x="405130" y="941705"/>
            <a:ext cx="8505825" cy="74358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、作品保存完成后，返回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上传作品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界面，每行作品右边最后有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修改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删除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项，请点击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如下图：</a:t>
            </a:r>
            <a:endParaRPr lang="zh-CN" altLang="en-US" sz="1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1515" y="1581150"/>
            <a:ext cx="4531360" cy="2157095"/>
          </a:xfrm>
          <a:prstGeom prst="rect">
            <a:avLst/>
          </a:prstGeom>
        </p:spPr>
      </p:pic>
      <p:sp>
        <p:nvSpPr>
          <p:cNvPr id="12" name="标题 8"/>
          <p:cNvSpPr>
            <a:spLocks noGrp="1"/>
          </p:cNvSpPr>
          <p:nvPr/>
        </p:nvSpPr>
        <p:spPr>
          <a:xfrm>
            <a:off x="319405" y="437515"/>
            <a:ext cx="8505825" cy="74358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 fontScale="90000"/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、点击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后，出现下列界面，点击界面中蓝色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请选择作品附件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“----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选择要上传的附件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---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点击上传。</a:t>
            </a:r>
            <a:r>
              <a:rPr lang="zh-CN" altLang="en-US" sz="1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注意事项：如果上传成功，请查看附件是否符合要求的格式、大小。</a:t>
            </a:r>
            <a:endParaRPr lang="zh-CN" altLang="en-US" sz="1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5605" y="3862705"/>
            <a:ext cx="4132580" cy="2661285"/>
          </a:xfrm>
          <a:prstGeom prst="rect">
            <a:avLst/>
          </a:prstGeom>
        </p:spPr>
      </p:pic>
      <p:sp>
        <p:nvSpPr>
          <p:cNvPr id="9" name="圆角右箭头 8"/>
          <p:cNvSpPr/>
          <p:nvPr/>
        </p:nvSpPr>
        <p:spPr>
          <a:xfrm rot="6360000">
            <a:off x="5377180" y="2873375"/>
            <a:ext cx="815975" cy="935990"/>
          </a:xfrm>
          <a:prstGeom prst="ben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ags/tag1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</Words>
  <Application>WPS 演示</Application>
  <PresentationFormat>自定义</PresentationFormat>
  <Paragraphs>13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1" baseType="lpstr">
      <vt:lpstr>Arial</vt:lpstr>
      <vt:lpstr>宋体</vt:lpstr>
      <vt:lpstr>Wingdings</vt:lpstr>
      <vt:lpstr>微软雅黑</vt:lpstr>
      <vt:lpstr>Calibri</vt:lpstr>
      <vt:lpstr>Arial Unicode MS</vt:lpstr>
      <vt:lpstr>Office 主题</vt:lpstr>
      <vt:lpstr>PowerPoint 演示文稿</vt:lpstr>
      <vt:lpstr>一、上传作品操作步骤：</vt:lpstr>
      <vt:lpstr>二、附件上传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山东理工职业学院公寓智能管理平台方案 </dc:title>
  <dc:creator/>
  <cp:lastModifiedBy>言辞</cp:lastModifiedBy>
  <cp:revision>130</cp:revision>
  <dcterms:created xsi:type="dcterms:W3CDTF">2017-02-06T02:44:00Z</dcterms:created>
  <dcterms:modified xsi:type="dcterms:W3CDTF">2022-04-25T06:10:50Z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2052-11.1.0.11636</vt:lpwstr>
  </property>
  <property fmtid="{D5CDD505-2E9C-101B-9397-08002B2CF9AE}" pid="3" name="KSORubyTemplateID">
    <vt:lpwstr>13</vt:lpwstr>
  </property>
  <property fmtid="{D5CDD505-2E9C-101B-9397-08002B2CF9AE}" pid="4" name="ICV">
    <vt:lpwstr>793477221A114528A225932C05CFB130</vt:lpwstr>
  </property>
</Properties>
</file>